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84" r:id="rId5"/>
    <p:sldId id="285" r:id="rId6"/>
    <p:sldId id="289" r:id="rId7"/>
    <p:sldId id="260" r:id="rId8"/>
    <p:sldId id="261" r:id="rId9"/>
    <p:sldId id="262" r:id="rId10"/>
    <p:sldId id="263" r:id="rId11"/>
    <p:sldId id="264" r:id="rId12"/>
    <p:sldId id="287" r:id="rId13"/>
    <p:sldId id="290" r:id="rId14"/>
    <p:sldId id="291" r:id="rId15"/>
    <p:sldId id="292" r:id="rId16"/>
    <p:sldId id="293" r:id="rId17"/>
    <p:sldId id="294" r:id="rId18"/>
    <p:sldId id="304" r:id="rId19"/>
    <p:sldId id="296" r:id="rId20"/>
    <p:sldId id="258" r:id="rId21"/>
    <p:sldId id="267" r:id="rId22"/>
    <p:sldId id="297" r:id="rId23"/>
    <p:sldId id="298" r:id="rId24"/>
    <p:sldId id="302" r:id="rId25"/>
    <p:sldId id="300" r:id="rId26"/>
    <p:sldId id="271" r:id="rId27"/>
    <p:sldId id="256" r:id="rId28"/>
    <p:sldId id="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D7FF"/>
    <a:srgbClr val="0000FF"/>
    <a:srgbClr val="FF9900"/>
    <a:srgbClr val="FFCC00"/>
    <a:srgbClr val="DA8C8F"/>
    <a:srgbClr val="ACEEEC"/>
    <a:srgbClr val="B4D7E6"/>
    <a:srgbClr val="8BC1D9"/>
    <a:srgbClr val="F7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4FE08-85F7-4EE2-9655-FBFFD05BAB22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0C2B0-CC58-46B0-90AC-84CBFF0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0C2B0-CC58-46B0-90AC-84CBFF0E6A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9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0C2B0-CC58-46B0-90AC-84CBFF0E6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0C2B0-CC58-46B0-90AC-84CBFF0E6A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0C2B0-CC58-46B0-90AC-84CBFF0E6A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6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1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78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09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85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5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9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7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9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99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04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9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17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60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8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4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34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23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89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9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8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28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11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9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17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4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37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14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15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75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9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6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9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6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3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568-3386-4869-89CB-ACC69F084304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1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3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10" Type="http://schemas.openxmlformats.org/officeDocument/2006/relationships/hyperlink" Target="https://pixabay.com/en/megaphone-phone-speak-sound-147176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8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0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1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90" y="408690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419601" y="360221"/>
            <a:ext cx="737061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PEOPLE'S COMMITTEE OF BINH CHANH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TAN NHUT 6 primary school</a:t>
            </a:r>
          </a:p>
        </p:txBody>
      </p:sp>
      <p:pic>
        <p:nvPicPr>
          <p:cNvPr id="1030" name="Picture 6" descr="Welcome Signs | Kids Décor | Fun Sign Facto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6"/>
          <a:stretch/>
        </p:blipFill>
        <p:spPr bwMode="auto">
          <a:xfrm>
            <a:off x="4779819" y="1814947"/>
            <a:ext cx="6690670" cy="20643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33238" y="4271075"/>
            <a:ext cx="787307" cy="38405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60545" y="4862946"/>
            <a:ext cx="7188109" cy="96981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Trâm’s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lesson</a:t>
            </a:r>
          </a:p>
        </p:txBody>
      </p:sp>
    </p:spTree>
    <p:extLst>
      <p:ext uri="{BB962C8B-B14F-4D97-AF65-F5344CB8AC3E}">
        <p14:creationId xmlns:p14="http://schemas.microsoft.com/office/powerpoint/2010/main" val="4127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700086"/>
            <a:ext cx="12192000" cy="1923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00" b="1" dirty="0">
                <a:solidFill>
                  <a:srgbClr val="0070C0"/>
                </a:solidFill>
                <a:latin typeface="Century Gothic" panose="020B0502020202020204" pitchFamily="34" charset="0"/>
                <a:cs typeface="Lao UI" panose="020B0604020202020204" pitchFamily="34" charset="0"/>
              </a:rPr>
              <a:t>1</a:t>
            </a:r>
            <a:r>
              <a:rPr kumimoji="0" lang="en-US" sz="9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Lao UI" panose="020B0604020202020204" pitchFamily="34" charset="0"/>
              </a:rPr>
              <a:t> </a:t>
            </a:r>
            <a:r>
              <a:rPr kumimoji="0" lang="en-US" sz="9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Lao UI" panose="020B0604020202020204" pitchFamily="34" charset="0"/>
              </a:rPr>
              <a:t>Listen and </a:t>
            </a:r>
            <a:r>
              <a:rPr lang="en-US" sz="9400" b="1" noProof="0" dirty="0" smtClean="0">
                <a:solidFill>
                  <a:prstClr val="black"/>
                </a:solidFill>
                <a:latin typeface="Century Gothic" panose="020B0502020202020204" pitchFamily="34" charset="0"/>
                <a:cs typeface="Lao UI" panose="020B0604020202020204" pitchFamily="34" charset="0"/>
              </a:rPr>
              <a:t>repeat</a:t>
            </a:r>
            <a:r>
              <a:rPr kumimoji="0" lang="en-US" sz="9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Lao UI" panose="020B0604020202020204" pitchFamily="34" charset="0"/>
              </a:rPr>
              <a:t>.</a:t>
            </a:r>
            <a:endParaRPr kumimoji="0" lang="en-US" sz="9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Lao UI" panose="020B0604020202020204" pitchFamily="34" charset="0"/>
            </a:endParaRPr>
          </a:p>
        </p:txBody>
      </p:sp>
      <p:pic>
        <p:nvPicPr>
          <p:cNvPr id="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260258" y="2829464"/>
            <a:ext cx="3505509" cy="31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6" y="595788"/>
            <a:ext cx="6207618" cy="39308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4607859" y="2884870"/>
            <a:ext cx="6699792" cy="2869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orange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19" y="475336"/>
            <a:ext cx="5629275" cy="44386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5380593" y="2678808"/>
            <a:ext cx="6699792" cy="2869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pink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5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62" y="634149"/>
            <a:ext cx="5390506" cy="41848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5290440" y="2717444"/>
            <a:ext cx="6699792" cy="2869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brown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0" y="511682"/>
            <a:ext cx="5772150" cy="4191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5396248" y="2627292"/>
            <a:ext cx="6362164" cy="2869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purple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9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50" y="2765510"/>
            <a:ext cx="3306386" cy="3254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210334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0000" b="1" noProof="0" dirty="0" smtClean="0">
                <a:solidFill>
                  <a:srgbClr val="0070C0"/>
                </a:solidFill>
                <a:latin typeface="Century Gothic" panose="020B0502020202020204" pitchFamily="34" charset="0"/>
                <a:cs typeface="Lao UI" panose="020B0604020202020204" pitchFamily="34" charset="0"/>
              </a:rPr>
              <a:t>2</a:t>
            </a:r>
            <a:r>
              <a:rPr kumimoji="0" lang="en-US" sz="10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Listen and point.</a:t>
            </a:r>
          </a:p>
        </p:txBody>
      </p:sp>
    </p:spTree>
    <p:extLst>
      <p:ext uri="{BB962C8B-B14F-4D97-AF65-F5344CB8AC3E}">
        <p14:creationId xmlns:p14="http://schemas.microsoft.com/office/powerpoint/2010/main" val="12332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2" y="105399"/>
            <a:ext cx="3010041" cy="4411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6" y="1427015"/>
            <a:ext cx="9167023" cy="3167278"/>
          </a:xfrm>
          <a:prstGeom prst="rect">
            <a:avLst/>
          </a:prstGeom>
        </p:spPr>
      </p:pic>
      <p:pic>
        <p:nvPicPr>
          <p:cNvPr id="6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993086" y="4568108"/>
            <a:ext cx="982137" cy="6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00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725" y="19843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390650" cy="8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7037E-6 L 0.50833 -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34 -0.00417 L 0.75834 -0.0041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ebration GIF by Pri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57" y="7257"/>
            <a:ext cx="6850743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00974"/>
            <a:ext cx="5341256" cy="64633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3800" dirty="0">
                <a:solidFill>
                  <a:srgbClr val="FFCC00"/>
                </a:solidFill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214774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6294" y="1016227"/>
            <a:ext cx="1714500" cy="2343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.VnBlackH" panose="020B7200000000000000" pitchFamily="34" charset="0"/>
              </a:rPr>
              <a:t>Orange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6316211" y="1016227"/>
            <a:ext cx="1714500" cy="2343150"/>
          </a:xfrm>
          <a:prstGeom prst="rect">
            <a:avLst/>
          </a:prstGeom>
          <a:solidFill>
            <a:srgbClr val="F90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76128" y="1016227"/>
            <a:ext cx="1714500" cy="23431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76128" y="3626077"/>
            <a:ext cx="1714500" cy="2343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BlackH" panose="020B7200000000000000" pitchFamily="34" charset="0"/>
              </a:rPr>
              <a:t>purple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6377" y="1016227"/>
            <a:ext cx="1714500" cy="234315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96377" y="3626077"/>
            <a:ext cx="1714500" cy="2343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.VnBlackH" panose="020B7200000000000000" pitchFamily="34" charset="0"/>
              </a:rPr>
              <a:t>Pink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6294" y="101622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16211" y="101622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6128" y="101622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76128" y="362607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4502" y="1004351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96377" y="362607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16211" y="3626077"/>
            <a:ext cx="1714500" cy="2343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BlackH" panose="020B7200000000000000" pitchFamily="34" charset="0"/>
              </a:rPr>
              <a:t>brown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16211" y="362607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6294" y="3626077"/>
            <a:ext cx="1714500" cy="23431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56294" y="3626077"/>
            <a:ext cx="1714500" cy="234315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.VnBlackH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15E55-FC65-4AC6-A204-7E6DD74C2C6A}"/>
              </a:ext>
            </a:extLst>
          </p:cNvPr>
          <p:cNvSpPr txBox="1"/>
          <p:nvPr/>
        </p:nvSpPr>
        <p:spPr>
          <a:xfrm>
            <a:off x="2885705" y="2434442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DDBF9-49FC-4A6C-86DE-33E2920E2DE5}"/>
              </a:ext>
            </a:extLst>
          </p:cNvPr>
          <p:cNvSpPr txBox="1"/>
          <p:nvPr/>
        </p:nvSpPr>
        <p:spPr>
          <a:xfrm>
            <a:off x="5140036" y="2432463"/>
            <a:ext cx="63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F1B5F-A9BD-4D18-910C-C74DA2E6FAF5}"/>
              </a:ext>
            </a:extLst>
          </p:cNvPr>
          <p:cNvSpPr txBox="1"/>
          <p:nvPr/>
        </p:nvSpPr>
        <p:spPr>
          <a:xfrm>
            <a:off x="7420100" y="2479963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4976C-1C91-4A1E-A3AC-5AE53AE17A77}"/>
              </a:ext>
            </a:extLst>
          </p:cNvPr>
          <p:cNvSpPr txBox="1"/>
          <p:nvPr/>
        </p:nvSpPr>
        <p:spPr>
          <a:xfrm>
            <a:off x="9676410" y="2551215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A45D8-B263-466C-A026-3A0107D08B1D}"/>
              </a:ext>
            </a:extLst>
          </p:cNvPr>
          <p:cNvSpPr txBox="1"/>
          <p:nvPr/>
        </p:nvSpPr>
        <p:spPr>
          <a:xfrm>
            <a:off x="2836224" y="5104411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CB28E-AD89-4A69-8E13-DE514D5BA57A}"/>
              </a:ext>
            </a:extLst>
          </p:cNvPr>
          <p:cNvSpPr txBox="1"/>
          <p:nvPr/>
        </p:nvSpPr>
        <p:spPr>
          <a:xfrm>
            <a:off x="5246914" y="5080660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C06D62-68AE-4ABF-A18A-80E5465B5946}"/>
              </a:ext>
            </a:extLst>
          </p:cNvPr>
          <p:cNvSpPr txBox="1"/>
          <p:nvPr/>
        </p:nvSpPr>
        <p:spPr>
          <a:xfrm>
            <a:off x="7348847" y="5068785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63F1A-8795-4A15-A709-623A1D72CF78}"/>
              </a:ext>
            </a:extLst>
          </p:cNvPr>
          <p:cNvSpPr txBox="1"/>
          <p:nvPr/>
        </p:nvSpPr>
        <p:spPr>
          <a:xfrm>
            <a:off x="9700162" y="5068785"/>
            <a:ext cx="42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135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playing music and sing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 b="12451"/>
          <a:stretch/>
        </p:blipFill>
        <p:spPr bwMode="auto">
          <a:xfrm>
            <a:off x="5998436" y="2686371"/>
            <a:ext cx="5082852" cy="378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217545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0000" b="1" noProof="0" dirty="0" smtClean="0">
                <a:solidFill>
                  <a:srgbClr val="0070C0"/>
                </a:solidFill>
                <a:latin typeface="Century Gothic" panose="020B0502020202020204" pitchFamily="34" charset="0"/>
                <a:cs typeface="Lao UI" panose="020B0604020202020204" pitchFamily="34" charset="0"/>
              </a:rPr>
              <a:t>3 </a:t>
            </a:r>
            <a:r>
              <a:rPr kumimoji="0" lang="en-US" sz="10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Listen and sing.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3" name="Track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371" y="29238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17" y="216977"/>
            <a:ext cx="1390650" cy="79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158134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3670" r="8639" b="28979"/>
          <a:stretch/>
        </p:blipFill>
        <p:spPr>
          <a:xfrm>
            <a:off x="0" y="0"/>
            <a:ext cx="2251880" cy="3821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77014" y="6356845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31978" y="269397"/>
            <a:ext cx="4049344" cy="2636140"/>
          </a:xfrm>
          <a:prstGeom prst="cloud">
            <a:avLst/>
          </a:prstGeom>
          <a:blipFill>
            <a:blip r:embed="rId2"/>
            <a:stretch>
              <a:fillRect/>
            </a:stretch>
          </a:blip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 rot="261607">
            <a:off x="7331111" y="264828"/>
            <a:ext cx="4049344" cy="2636140"/>
          </a:xfrm>
          <a:prstGeom prst="cloud">
            <a:avLst/>
          </a:prstGeom>
          <a:blipFill>
            <a:blip r:embed="rId3"/>
            <a:stretch>
              <a:fillRect/>
            </a:stretch>
          </a:blip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75223" y="3957216"/>
            <a:ext cx="4049344" cy="2636140"/>
          </a:xfrm>
          <a:prstGeom prst="cloud">
            <a:avLst/>
          </a:prstGeom>
          <a:blipFill>
            <a:blip r:embed="rId4"/>
            <a:stretch>
              <a:fillRect/>
            </a:stretch>
          </a:blip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 rot="351037">
            <a:off x="7187573" y="3832276"/>
            <a:ext cx="4049344" cy="2636140"/>
          </a:xfrm>
          <a:prstGeom prst="cloud">
            <a:avLst/>
          </a:prstGeom>
          <a:blipFill>
            <a:blip r:embed="rId5"/>
            <a:stretch>
              <a:fillRect/>
            </a:stretch>
          </a:blip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1841807" y="2362046"/>
            <a:ext cx="8506430" cy="1494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Hello,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everyone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851"/>
          <a:stretch/>
        </p:blipFill>
        <p:spPr>
          <a:xfrm>
            <a:off x="4312692" y="2612794"/>
            <a:ext cx="7465325" cy="39927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4350738" y="1798400"/>
            <a:ext cx="1640629" cy="553998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 smtClean="0">
                <a:solidFill>
                  <a:srgbClr val="00B0F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orange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472440"/>
            <a:ext cx="12192000" cy="1199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3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Point and say. Stick.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569E30-469F-B942-B48D-C684D96BD48E}"/>
              </a:ext>
            </a:extLst>
          </p:cNvPr>
          <p:cNvSpPr txBox="1">
            <a:spLocks/>
          </p:cNvSpPr>
          <p:nvPr/>
        </p:nvSpPr>
        <p:spPr>
          <a:xfrm>
            <a:off x="511605" y="3269067"/>
            <a:ext cx="365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4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minutes.</a:t>
            </a: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6505037" y="1796127"/>
            <a:ext cx="1492550" cy="553998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brown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8516201" y="1787028"/>
            <a:ext cx="1187356" cy="553998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 smtClean="0">
                <a:solidFill>
                  <a:srgbClr val="00B0F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pink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10222174" y="1787709"/>
            <a:ext cx="1514902" cy="553998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B0F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urple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9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7124615" y="5100366"/>
            <a:ext cx="814496" cy="5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18268 0.1333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8" grpId="0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51"/>
          <a:stretch/>
        </p:blipFill>
        <p:spPr>
          <a:xfrm>
            <a:off x="1210543" y="945397"/>
            <a:ext cx="9845387" cy="5797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5393410" y="165816"/>
            <a:ext cx="1813302" cy="707886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00B0F0"/>
            </a:solidFill>
          </a:ln>
        </p:spPr>
        <p:txBody>
          <a:bodyPr wrap="square" bIns="9144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purple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77014" y="6310351"/>
            <a:ext cx="1614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Ms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rPr>
              <a:t>Trâm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8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6342580" y="4508698"/>
            <a:ext cx="982137" cy="6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5390827" y="163233"/>
            <a:ext cx="1831383" cy="707886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00B0F0"/>
            </a:solidFill>
          </a:ln>
        </p:spPr>
        <p:txBody>
          <a:bodyPr wrap="square" bIns="9144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brown</a:t>
            </a:r>
          </a:p>
        </p:txBody>
      </p:sp>
      <p:pic>
        <p:nvPicPr>
          <p:cNvPr id="27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2821883" y="4769586"/>
            <a:ext cx="982137" cy="6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5636219" y="176148"/>
            <a:ext cx="1307024" cy="707886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00B0F0"/>
            </a:solidFill>
          </a:ln>
        </p:spPr>
        <p:txBody>
          <a:bodyPr wrap="square" bIns="9144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pink</a:t>
            </a:r>
          </a:p>
        </p:txBody>
      </p:sp>
      <p:pic>
        <p:nvPicPr>
          <p:cNvPr id="30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4539612" y="4767003"/>
            <a:ext cx="982137" cy="6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5712B48-D6DE-46ED-AED9-3A000AFECA06}"/>
              </a:ext>
            </a:extLst>
          </p:cNvPr>
          <p:cNvSpPr txBox="1"/>
          <p:nvPr/>
        </p:nvSpPr>
        <p:spPr>
          <a:xfrm>
            <a:off x="5385664" y="173565"/>
            <a:ext cx="1836546" cy="707886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00B0F0"/>
            </a:solidFill>
          </a:ln>
        </p:spPr>
        <p:txBody>
          <a:bodyPr wrap="square" bIns="9144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orange</a:t>
            </a:r>
          </a:p>
        </p:txBody>
      </p:sp>
      <p:pic>
        <p:nvPicPr>
          <p:cNvPr id="33" name="Picture 2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611" l="3333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882" r="6759" b="21515"/>
          <a:stretch/>
        </p:blipFill>
        <p:spPr bwMode="auto">
          <a:xfrm rot="16200000">
            <a:off x="4958067" y="4488034"/>
            <a:ext cx="982137" cy="6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2317 0.7581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3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392 0.7472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04428 0.8155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4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07982 0.1467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6" y="0"/>
            <a:ext cx="6049104" cy="5261811"/>
          </a:xfrm>
          <a:prstGeom prst="rect">
            <a:avLst/>
          </a:prstGeom>
        </p:spPr>
      </p:pic>
      <p:pic>
        <p:nvPicPr>
          <p:cNvPr id="6" name="Picture 4" descr="Thanks For Watching GIFs - 60 Best Animated Pics for Fr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349" y="66261"/>
            <a:ext cx="7974826" cy="44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AEFB98-DC5A-EE42-8212-822BC6785417}"/>
              </a:ext>
            </a:extLst>
          </p:cNvPr>
          <p:cNvSpPr txBox="1"/>
          <p:nvPr/>
        </p:nvSpPr>
        <p:spPr>
          <a:xfrm>
            <a:off x="10036760" y="0"/>
            <a:ext cx="21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6D6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BiTa English</a:t>
            </a:r>
          </a:p>
        </p:txBody>
      </p:sp>
    </p:spTree>
    <p:extLst>
      <p:ext uri="{BB962C8B-B14F-4D97-AF65-F5344CB8AC3E}">
        <p14:creationId xmlns:p14="http://schemas.microsoft.com/office/powerpoint/2010/main" val="33817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ok Swipe Up GIF by thegangoff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78" y="1"/>
            <a:ext cx="6756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5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697" y="1574574"/>
            <a:ext cx="4572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97" y="1574574"/>
            <a:ext cx="4572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268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1635" y="1810134"/>
            <a:ext cx="1814105" cy="20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foregroundMark x1="36842" y1="13158" x2="36842" y2="13158"/>
                        <a14:foregroundMark x1="50526" y1="8289" x2="50526" y2="8289"/>
                        <a14:foregroundMark x1="79053" y1="27763" x2="79053" y2="27763"/>
                        <a14:foregroundMark x1="75579" y1="37763" x2="75579" y2="37763"/>
                        <a14:foregroundMark x1="83474" y1="62368" x2="83474" y2="62368"/>
                        <a14:foregroundMark x1="80316" y1="68684" x2="80316" y2="68684"/>
                        <a14:foregroundMark x1="55263" y1="92105" x2="55263" y2="92105"/>
                        <a14:foregroundMark x1="32105" y1="88158" x2="32105" y2="88158"/>
                        <a14:foregroundMark x1="18421" y1="65921" x2="18421" y2="65921"/>
                        <a14:foregroundMark x1="15895" y1="58289" x2="15895" y2="58289"/>
                        <a14:foregroundMark x1="17158" y1="46053" x2="17158" y2="46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687" y="3755818"/>
            <a:ext cx="2854240" cy="2283392"/>
          </a:xfrm>
          <a:prstGeom prst="rect">
            <a:avLst/>
          </a:prstGeom>
        </p:spPr>
      </p:pic>
      <p:pic>
        <p:nvPicPr>
          <p:cNvPr id="5124" name="Picture 4" descr="Amazon.com: 36 Lime Green Paint Splat Stickers: Everything Els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100000" l="0" r="100000">
                        <a14:foregroundMark x1="15188" y1="76200" x2="15188" y2="76200"/>
                        <a14:foregroundMark x1="95161" y1="21133" x2="95161" y2="2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31" y="3962989"/>
            <a:ext cx="2028144" cy="20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46" b="89872" l="0" r="100000">
                        <a14:foregroundMark x1="6310" y1="42491" x2="6310" y2="42491"/>
                        <a14:foregroundMark x1="28214" y1="33760" x2="28214" y2="33760"/>
                        <a14:foregroundMark x1="20476" y1="28871" x2="20476" y2="28871"/>
                        <a14:foregroundMark x1="16429" y1="23865" x2="16429" y2="23865"/>
                        <a14:foregroundMark x1="9405" y1="16764" x2="9405" y2="16764"/>
                        <a14:foregroundMark x1="13690" y1="72992" x2="13690" y2="72992"/>
                        <a14:foregroundMark x1="7381" y1="75320" x2="7381" y2="75320"/>
                        <a14:foregroundMark x1="99286" y1="47963" x2="99286" y2="47963"/>
                        <a14:foregroundMark x1="55238" y1="69965" x2="55238" y2="69965"/>
                        <a14:foregroundMark x1="53810" y1="31898" x2="53810" y2="31898"/>
                      </a14:backgroundRemoval>
                    </a14:imgEffect>
                  </a14:imgLayer>
                </a14:imgProps>
              </a:ext>
            </a:extLst>
          </a:blip>
          <a:srcRect t="12428" b="12781"/>
          <a:stretch/>
        </p:blipFill>
        <p:spPr>
          <a:xfrm>
            <a:off x="9743345" y="1746807"/>
            <a:ext cx="2534195" cy="1938202"/>
          </a:xfrm>
          <a:prstGeom prst="rect">
            <a:avLst/>
          </a:prstGeom>
        </p:spPr>
      </p:pic>
      <p:pic>
        <p:nvPicPr>
          <p:cNvPr id="5126" name="Picture 6" descr="Yellow paint stain isolated icon design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0" l="0" r="100000">
                        <a14:foregroundMark x1="38981" y1="7037" x2="38981" y2="7037"/>
                        <a14:foregroundMark x1="35759" y1="10185" x2="35759" y2="10185"/>
                        <a14:foregroundMark x1="28274" y1="12407" x2="28274" y2="12407"/>
                        <a14:foregroundMark x1="35447" y1="13981" x2="35447" y2="13981"/>
                        <a14:foregroundMark x1="50728" y1="10556" x2="50728" y2="10556"/>
                        <a14:foregroundMark x1="78170" y1="24815" x2="78170" y2="24815"/>
                        <a14:foregroundMark x1="79938" y1="32407" x2="79938" y2="32407"/>
                        <a14:foregroundMark x1="83160" y1="23241" x2="83160" y2="23241"/>
                        <a14:foregroundMark x1="12266" y1="45741" x2="12266" y2="45741"/>
                        <a14:foregroundMark x1="12266" y1="55278" x2="12266" y2="55278"/>
                        <a14:foregroundMark x1="21933" y1="81296" x2="21933" y2="81296"/>
                        <a14:foregroundMark x1="20790" y1="76852" x2="20790" y2="76852"/>
                        <a14:foregroundMark x1="78170" y1="80370" x2="78170" y2="80370"/>
                        <a14:foregroundMark x1="88565" y1="79722" x2="88565" y2="79722"/>
                        <a14:foregroundMark x1="90644" y1="72130" x2="90644" y2="72130"/>
                        <a14:foregroundMark x1="85655" y1="68981" x2="85655" y2="6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75" y="1574574"/>
            <a:ext cx="2190042" cy="24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0" y="22236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2488" algn="l"/>
              </a:tabLst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	Choose the correct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color.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70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" b="92685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694" y="1810134"/>
            <a:ext cx="1814105" cy="20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36842" y1="13158" x2="36842" y2="13158"/>
                        <a14:foregroundMark x1="50526" y1="8289" x2="50526" y2="8289"/>
                        <a14:foregroundMark x1="79053" y1="27763" x2="79053" y2="27763"/>
                        <a14:foregroundMark x1="75579" y1="37763" x2="75579" y2="37763"/>
                        <a14:foregroundMark x1="83474" y1="62368" x2="83474" y2="62368"/>
                        <a14:foregroundMark x1="80316" y1="68684" x2="80316" y2="68684"/>
                        <a14:foregroundMark x1="55263" y1="92105" x2="55263" y2="92105"/>
                        <a14:foregroundMark x1="32105" y1="88158" x2="32105" y2="88158"/>
                        <a14:foregroundMark x1="18421" y1="65921" x2="18421" y2="65921"/>
                        <a14:foregroundMark x1="15895" y1="58289" x2="15895" y2="58289"/>
                        <a14:foregroundMark x1="17158" y1="46053" x2="17158" y2="46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6746" y="3755818"/>
            <a:ext cx="2854240" cy="2283392"/>
          </a:xfrm>
          <a:prstGeom prst="rect">
            <a:avLst/>
          </a:prstGeom>
        </p:spPr>
      </p:pic>
      <p:pic>
        <p:nvPicPr>
          <p:cNvPr id="5124" name="Picture 4" descr="Amazon.com: 36 Lime Green Paint Splat Stickers: Everything E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100000" l="0" r="100000">
                        <a14:foregroundMark x1="15188" y1="76200" x2="15188" y2="76200"/>
                        <a14:foregroundMark x1="95161" y1="21133" x2="95161" y2="2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90" y="3962989"/>
            <a:ext cx="2028144" cy="20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46" b="89872" l="0" r="100000">
                        <a14:foregroundMark x1="6310" y1="42491" x2="6310" y2="42491"/>
                        <a14:foregroundMark x1="28214" y1="33760" x2="28214" y2="33760"/>
                        <a14:foregroundMark x1="20476" y1="28871" x2="20476" y2="28871"/>
                        <a14:foregroundMark x1="16429" y1="23865" x2="16429" y2="23865"/>
                        <a14:foregroundMark x1="9405" y1="16764" x2="9405" y2="16764"/>
                        <a14:foregroundMark x1="13690" y1="72992" x2="13690" y2="72992"/>
                        <a14:foregroundMark x1="7381" y1="75320" x2="7381" y2="75320"/>
                        <a14:foregroundMark x1="99286" y1="47963" x2="99286" y2="47963"/>
                        <a14:foregroundMark x1="55238" y1="69965" x2="55238" y2="69965"/>
                        <a14:foregroundMark x1="53810" y1="31898" x2="53810" y2="31898"/>
                      </a14:backgroundRemoval>
                    </a14:imgEffect>
                  </a14:imgLayer>
                </a14:imgProps>
              </a:ext>
            </a:extLst>
          </a:blip>
          <a:srcRect t="12428" b="12781"/>
          <a:stretch/>
        </p:blipFill>
        <p:spPr>
          <a:xfrm>
            <a:off x="9801404" y="1746807"/>
            <a:ext cx="2534195" cy="1938202"/>
          </a:xfrm>
          <a:prstGeom prst="rect">
            <a:avLst/>
          </a:prstGeom>
        </p:spPr>
      </p:pic>
      <p:pic>
        <p:nvPicPr>
          <p:cNvPr id="5126" name="Picture 6" descr="Yellow paint stain isolated icon design Royalty Free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30" l="0" r="100000">
                        <a14:foregroundMark x1="38981" y1="7037" x2="38981" y2="7037"/>
                        <a14:foregroundMark x1="35759" y1="10185" x2="35759" y2="10185"/>
                        <a14:foregroundMark x1="28274" y1="12407" x2="28274" y2="12407"/>
                        <a14:foregroundMark x1="35447" y1="13981" x2="35447" y2="13981"/>
                        <a14:foregroundMark x1="50728" y1="10556" x2="50728" y2="10556"/>
                        <a14:foregroundMark x1="78170" y1="24815" x2="78170" y2="24815"/>
                        <a14:foregroundMark x1="79938" y1="32407" x2="79938" y2="32407"/>
                        <a14:foregroundMark x1="83160" y1="23241" x2="83160" y2="23241"/>
                        <a14:foregroundMark x1="12266" y1="45741" x2="12266" y2="45741"/>
                        <a14:foregroundMark x1="12266" y1="55278" x2="12266" y2="55278"/>
                        <a14:foregroundMark x1="21933" y1="81296" x2="21933" y2="81296"/>
                        <a14:foregroundMark x1="20790" y1="76852" x2="20790" y2="76852"/>
                        <a14:foregroundMark x1="78170" y1="80370" x2="78170" y2="80370"/>
                        <a14:foregroundMark x1="88565" y1="79722" x2="88565" y2="79722"/>
                        <a14:foregroundMark x1="90644" y1="72130" x2="90644" y2="72130"/>
                        <a14:foregroundMark x1="85655" y1="68981" x2="85655" y2="6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34" y="1574574"/>
            <a:ext cx="2190042" cy="24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2" b="89912" l="0" r="100000"/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39" y="1958630"/>
            <a:ext cx="5216615" cy="3594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2" b="8991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38" y="1958630"/>
            <a:ext cx="5216615" cy="3594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0" y="22236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2488" algn="l"/>
              </a:tabLst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	Choose the correct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color.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47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nanas: Health Benefits, Risks &amp; Nutrition Facts | Live Scienc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" y="1690688"/>
            <a:ext cx="4909198" cy="32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" b="92685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694" y="1810134"/>
            <a:ext cx="1814105" cy="20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36842" y1="13158" x2="36842" y2="13158"/>
                        <a14:foregroundMark x1="50526" y1="8289" x2="50526" y2="8289"/>
                        <a14:foregroundMark x1="79053" y1="27763" x2="79053" y2="27763"/>
                        <a14:foregroundMark x1="75579" y1="37763" x2="75579" y2="37763"/>
                        <a14:foregroundMark x1="83474" y1="62368" x2="83474" y2="62368"/>
                        <a14:foregroundMark x1="80316" y1="68684" x2="80316" y2="68684"/>
                        <a14:foregroundMark x1="55263" y1="92105" x2="55263" y2="92105"/>
                        <a14:foregroundMark x1="32105" y1="88158" x2="32105" y2="88158"/>
                        <a14:foregroundMark x1="18421" y1="65921" x2="18421" y2="65921"/>
                        <a14:foregroundMark x1="15895" y1="58289" x2="15895" y2="58289"/>
                        <a14:foregroundMark x1="17158" y1="46053" x2="17158" y2="4605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6746" y="3755818"/>
            <a:ext cx="2854240" cy="2283392"/>
          </a:xfrm>
          <a:prstGeom prst="rect">
            <a:avLst/>
          </a:prstGeom>
        </p:spPr>
      </p:pic>
      <p:pic>
        <p:nvPicPr>
          <p:cNvPr id="5124" name="Picture 4" descr="Amazon.com: 36 Lime Green Paint Splat Stickers: Everything El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100000" l="0" r="100000">
                        <a14:foregroundMark x1="15188" y1="76200" x2="15188" y2="76200"/>
                        <a14:foregroundMark x1="95161" y1="21133" x2="95161" y2="2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90" y="3962989"/>
            <a:ext cx="2028144" cy="20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46" b="89872" l="0" r="100000">
                        <a14:foregroundMark x1="6310" y1="42491" x2="6310" y2="42491"/>
                        <a14:foregroundMark x1="28214" y1="33760" x2="28214" y2="33760"/>
                        <a14:foregroundMark x1="20476" y1="28871" x2="20476" y2="28871"/>
                        <a14:foregroundMark x1="16429" y1="23865" x2="16429" y2="23865"/>
                        <a14:foregroundMark x1="9405" y1="16764" x2="9405" y2="16764"/>
                        <a14:foregroundMark x1="13690" y1="72992" x2="13690" y2="72992"/>
                        <a14:foregroundMark x1="7381" y1="75320" x2="7381" y2="75320"/>
                        <a14:foregroundMark x1="99286" y1="47963" x2="99286" y2="47963"/>
                        <a14:foregroundMark x1="55238" y1="69965" x2="55238" y2="69965"/>
                        <a14:foregroundMark x1="53810" y1="31898" x2="53810" y2="31898"/>
                      </a14:backgroundRemoval>
                    </a14:imgEffect>
                  </a14:imgLayer>
                </a14:imgProps>
              </a:ext>
            </a:extLst>
          </a:blip>
          <a:srcRect t="12428" b="12781"/>
          <a:stretch/>
        </p:blipFill>
        <p:spPr>
          <a:xfrm>
            <a:off x="9801404" y="1746807"/>
            <a:ext cx="2534195" cy="1938202"/>
          </a:xfrm>
          <a:prstGeom prst="rect">
            <a:avLst/>
          </a:prstGeom>
        </p:spPr>
      </p:pic>
      <p:pic>
        <p:nvPicPr>
          <p:cNvPr id="5126" name="Picture 6" descr="Yellow paint stain isolated icon design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30" l="0" r="100000">
                        <a14:foregroundMark x1="38981" y1="7037" x2="38981" y2="7037"/>
                        <a14:foregroundMark x1="35759" y1="10185" x2="35759" y2="10185"/>
                        <a14:foregroundMark x1="28274" y1="12407" x2="28274" y2="12407"/>
                        <a14:foregroundMark x1="35447" y1="13981" x2="35447" y2="13981"/>
                        <a14:foregroundMark x1="50728" y1="10556" x2="50728" y2="10556"/>
                        <a14:foregroundMark x1="78170" y1="24815" x2="78170" y2="24815"/>
                        <a14:foregroundMark x1="79938" y1="32407" x2="79938" y2="32407"/>
                        <a14:foregroundMark x1="83160" y1="23241" x2="83160" y2="23241"/>
                        <a14:foregroundMark x1="12266" y1="45741" x2="12266" y2="45741"/>
                        <a14:foregroundMark x1="12266" y1="55278" x2="12266" y2="55278"/>
                        <a14:foregroundMark x1="21933" y1="81296" x2="21933" y2="81296"/>
                        <a14:foregroundMark x1="20790" y1="76852" x2="20790" y2="76852"/>
                        <a14:foregroundMark x1="78170" y1="80370" x2="78170" y2="80370"/>
                        <a14:foregroundMark x1="88565" y1="79722" x2="88565" y2="79722"/>
                        <a14:foregroundMark x1="90644" y1="72130" x2="90644" y2="72130"/>
                        <a14:foregroundMark x1="85655" y1="68981" x2="85655" y2="6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34" y="1574574"/>
            <a:ext cx="2190042" cy="24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nanas: Health Benefits, Risks &amp; Nutrition Facts | Live Scien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" y="1710103"/>
            <a:ext cx="4909198" cy="32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0" y="22236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2488" algn="l"/>
              </a:tabLst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	Choose the correct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color.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24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" b="92685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694" y="1810134"/>
            <a:ext cx="1814105" cy="20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36842" y1="13158" x2="36842" y2="13158"/>
                        <a14:foregroundMark x1="50526" y1="8289" x2="50526" y2="8289"/>
                        <a14:foregroundMark x1="79053" y1="27763" x2="79053" y2="27763"/>
                        <a14:foregroundMark x1="75579" y1="37763" x2="75579" y2="37763"/>
                        <a14:foregroundMark x1="83474" y1="62368" x2="83474" y2="62368"/>
                        <a14:foregroundMark x1="80316" y1="68684" x2="80316" y2="68684"/>
                        <a14:foregroundMark x1="55263" y1="92105" x2="55263" y2="92105"/>
                        <a14:foregroundMark x1="32105" y1="88158" x2="32105" y2="88158"/>
                        <a14:foregroundMark x1="18421" y1="65921" x2="18421" y2="65921"/>
                        <a14:foregroundMark x1="15895" y1="58289" x2="15895" y2="58289"/>
                        <a14:foregroundMark x1="17158" y1="46053" x2="17158" y2="4605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6746" y="3755818"/>
            <a:ext cx="2854240" cy="2283392"/>
          </a:xfrm>
          <a:prstGeom prst="rect">
            <a:avLst/>
          </a:prstGeom>
        </p:spPr>
      </p:pic>
      <p:pic>
        <p:nvPicPr>
          <p:cNvPr id="5124" name="Picture 4" descr="Amazon.com: 36 Lime Green Paint Splat Stickers: Everything E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100000" l="0" r="100000">
                        <a14:foregroundMark x1="15188" y1="76200" x2="15188" y2="76200"/>
                        <a14:foregroundMark x1="95161" y1="21133" x2="95161" y2="2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90" y="3962989"/>
            <a:ext cx="2028144" cy="20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46" b="89872" l="0" r="100000">
                        <a14:foregroundMark x1="6310" y1="42491" x2="6310" y2="42491"/>
                        <a14:foregroundMark x1="28214" y1="33760" x2="28214" y2="33760"/>
                        <a14:foregroundMark x1="20476" y1="28871" x2="20476" y2="28871"/>
                        <a14:foregroundMark x1="16429" y1="23865" x2="16429" y2="23865"/>
                        <a14:foregroundMark x1="9405" y1="16764" x2="9405" y2="16764"/>
                        <a14:foregroundMark x1="13690" y1="72992" x2="13690" y2="72992"/>
                        <a14:foregroundMark x1="7381" y1="75320" x2="7381" y2="75320"/>
                        <a14:foregroundMark x1="99286" y1="47963" x2="99286" y2="47963"/>
                        <a14:foregroundMark x1="55238" y1="69965" x2="55238" y2="69965"/>
                        <a14:foregroundMark x1="53810" y1="31898" x2="53810" y2="31898"/>
                      </a14:backgroundRemoval>
                    </a14:imgEffect>
                  </a14:imgLayer>
                </a14:imgProps>
              </a:ext>
            </a:extLst>
          </a:blip>
          <a:srcRect t="12428" b="12781"/>
          <a:stretch/>
        </p:blipFill>
        <p:spPr>
          <a:xfrm>
            <a:off x="9801404" y="1746807"/>
            <a:ext cx="2534195" cy="1938202"/>
          </a:xfrm>
          <a:prstGeom prst="rect">
            <a:avLst/>
          </a:prstGeom>
        </p:spPr>
      </p:pic>
      <p:pic>
        <p:nvPicPr>
          <p:cNvPr id="5126" name="Picture 6" descr="Yellow paint stain isolated icon design Royalty Free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30" l="0" r="100000">
                        <a14:foregroundMark x1="38981" y1="7037" x2="38981" y2="7037"/>
                        <a14:foregroundMark x1="35759" y1="10185" x2="35759" y2="10185"/>
                        <a14:foregroundMark x1="28274" y1="12407" x2="28274" y2="12407"/>
                        <a14:foregroundMark x1="35447" y1="13981" x2="35447" y2="13981"/>
                        <a14:foregroundMark x1="50728" y1="10556" x2="50728" y2="10556"/>
                        <a14:foregroundMark x1="78170" y1="24815" x2="78170" y2="24815"/>
                        <a14:foregroundMark x1="79938" y1="32407" x2="79938" y2="32407"/>
                        <a14:foregroundMark x1="83160" y1="23241" x2="83160" y2="23241"/>
                        <a14:foregroundMark x1="12266" y1="45741" x2="12266" y2="45741"/>
                        <a14:foregroundMark x1="12266" y1="55278" x2="12266" y2="55278"/>
                        <a14:foregroundMark x1="21933" y1="81296" x2="21933" y2="81296"/>
                        <a14:foregroundMark x1="20790" y1="76852" x2="20790" y2="76852"/>
                        <a14:foregroundMark x1="78170" y1="80370" x2="78170" y2="80370"/>
                        <a14:foregroundMark x1="88565" y1="79722" x2="88565" y2="79722"/>
                        <a14:foregroundMark x1="90644" y1="72130" x2="90644" y2="72130"/>
                        <a14:foregroundMark x1="85655" y1="68981" x2="85655" y2="6898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34" y="1574574"/>
            <a:ext cx="2190042" cy="24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 r="21538"/>
          <a:stretch/>
        </p:blipFill>
        <p:spPr>
          <a:xfrm>
            <a:off x="171613" y="1967652"/>
            <a:ext cx="4755746" cy="3434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/>
          <a:srcRect r="21538"/>
          <a:stretch/>
        </p:blipFill>
        <p:spPr>
          <a:xfrm>
            <a:off x="187996" y="1967652"/>
            <a:ext cx="4755746" cy="343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0" y="22236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2488" algn="l"/>
              </a:tabLst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	Choose the correct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color.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51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420" l="0" r="100000"/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00" y="1574573"/>
            <a:ext cx="4032003" cy="3937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2685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694" y="1810134"/>
            <a:ext cx="1814105" cy="20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6842" y1="13158" x2="36842" y2="13158"/>
                        <a14:foregroundMark x1="50526" y1="8289" x2="50526" y2="8289"/>
                        <a14:foregroundMark x1="79053" y1="27763" x2="79053" y2="27763"/>
                        <a14:foregroundMark x1="75579" y1="37763" x2="75579" y2="37763"/>
                        <a14:foregroundMark x1="83474" y1="62368" x2="83474" y2="62368"/>
                        <a14:foregroundMark x1="80316" y1="68684" x2="80316" y2="68684"/>
                        <a14:foregroundMark x1="55263" y1="92105" x2="55263" y2="92105"/>
                        <a14:foregroundMark x1="32105" y1="88158" x2="32105" y2="88158"/>
                        <a14:foregroundMark x1="18421" y1="65921" x2="18421" y2="65921"/>
                        <a14:foregroundMark x1="15895" y1="58289" x2="15895" y2="58289"/>
                        <a14:foregroundMark x1="17158" y1="46053" x2="17158" y2="4605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6746" y="3755818"/>
            <a:ext cx="2854240" cy="2283392"/>
          </a:xfrm>
          <a:prstGeom prst="rect">
            <a:avLst/>
          </a:prstGeom>
        </p:spPr>
      </p:pic>
      <p:pic>
        <p:nvPicPr>
          <p:cNvPr id="5124" name="Picture 4" descr="Amazon.com: 36 Lime Green Paint Splat Stickers: Everything El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00" b="100000" l="0" r="100000">
                        <a14:foregroundMark x1="15188" y1="76200" x2="15188" y2="76200"/>
                        <a14:foregroundMark x1="95161" y1="21133" x2="95161" y2="2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90" y="3962989"/>
            <a:ext cx="2028144" cy="20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46" b="89872" l="0" r="100000">
                        <a14:foregroundMark x1="6310" y1="42491" x2="6310" y2="42491"/>
                        <a14:foregroundMark x1="28214" y1="33760" x2="28214" y2="33760"/>
                        <a14:foregroundMark x1="20476" y1="28871" x2="20476" y2="28871"/>
                        <a14:foregroundMark x1="16429" y1="23865" x2="16429" y2="23865"/>
                        <a14:foregroundMark x1="9405" y1="16764" x2="9405" y2="16764"/>
                        <a14:foregroundMark x1="13690" y1="72992" x2="13690" y2="72992"/>
                        <a14:foregroundMark x1="7381" y1="75320" x2="7381" y2="75320"/>
                        <a14:foregroundMark x1="99286" y1="47963" x2="99286" y2="47963"/>
                        <a14:foregroundMark x1="55238" y1="69965" x2="55238" y2="69965"/>
                        <a14:foregroundMark x1="53810" y1="31898" x2="53810" y2="3189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2428" b="12781"/>
          <a:stretch/>
        </p:blipFill>
        <p:spPr>
          <a:xfrm>
            <a:off x="9801404" y="1746807"/>
            <a:ext cx="2534195" cy="1938202"/>
          </a:xfrm>
          <a:prstGeom prst="rect">
            <a:avLst/>
          </a:prstGeom>
        </p:spPr>
      </p:pic>
      <p:pic>
        <p:nvPicPr>
          <p:cNvPr id="5126" name="Picture 6" descr="Yellow paint stain isolated icon design Royalty Free Vect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30" l="0" r="100000">
                        <a14:foregroundMark x1="38981" y1="7037" x2="38981" y2="7037"/>
                        <a14:foregroundMark x1="35759" y1="10185" x2="35759" y2="10185"/>
                        <a14:foregroundMark x1="28274" y1="12407" x2="28274" y2="12407"/>
                        <a14:foregroundMark x1="35447" y1="13981" x2="35447" y2="13981"/>
                        <a14:foregroundMark x1="50728" y1="10556" x2="50728" y2="10556"/>
                        <a14:foregroundMark x1="78170" y1="24815" x2="78170" y2="24815"/>
                        <a14:foregroundMark x1="79938" y1="32407" x2="79938" y2="32407"/>
                        <a14:foregroundMark x1="83160" y1="23241" x2="83160" y2="23241"/>
                        <a14:foregroundMark x1="12266" y1="45741" x2="12266" y2="45741"/>
                        <a14:foregroundMark x1="12266" y1="55278" x2="12266" y2="55278"/>
                        <a14:foregroundMark x1="21933" y1="81296" x2="21933" y2="81296"/>
                        <a14:foregroundMark x1="20790" y1="76852" x2="20790" y2="76852"/>
                        <a14:foregroundMark x1="78170" y1="80370" x2="78170" y2="80370"/>
                        <a14:foregroundMark x1="88565" y1="79722" x2="88565" y2="79722"/>
                        <a14:foregroundMark x1="90644" y1="72130" x2="90644" y2="72130"/>
                        <a14:foregroundMark x1="85655" y1="68981" x2="85655" y2="6898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34" y="1574574"/>
            <a:ext cx="2190042" cy="24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42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46" y="1574574"/>
            <a:ext cx="4032003" cy="3937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0" y="22236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2488" algn="l"/>
              </a:tabLst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	Choose the correct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color.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79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2682">
            <a:off x="7194214" y="427533"/>
            <a:ext cx="4481032" cy="6014017"/>
          </a:xfrm>
          <a:prstGeom prst="rect">
            <a:avLst/>
          </a:prstGeom>
          <a:ln>
            <a:solidFill>
              <a:srgbClr val="65D7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529245" y="3049648"/>
            <a:ext cx="6953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Lesson 1 </a:t>
            </a: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Words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548642" y="167640"/>
            <a:ext cx="6248398" cy="1530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Unit Starter 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1643149"/>
            <a:ext cx="7453745" cy="1302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Hello!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3779265" y="4543167"/>
            <a:ext cx="2895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Page </a:t>
            </a:r>
            <a:r>
              <a:rPr lang="en-US" sz="5400" b="1" kern="0" dirty="0">
                <a:solidFill>
                  <a:srgbClr val="00B050"/>
                </a:solidFill>
                <a:latin typeface="Century Gothic" panose="020B0502020202020204" pitchFamily="34" charset="0"/>
                <a:cs typeface="Lao UI" panose="020B0604020202020204" pitchFamily="34" charset="0"/>
              </a:rPr>
              <a:t>4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256674" cy="6858000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935326" y="0"/>
              <a:ext cx="256674" cy="6858000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12192000" cy="240632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617368"/>
              <a:ext cx="12192000" cy="240632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5088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137</Words>
  <Application>Microsoft Office PowerPoint</Application>
  <PresentationFormat>Widescreen</PresentationFormat>
  <Paragraphs>59</Paragraphs>
  <Slides>25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.VnBlackH</vt:lpstr>
      <vt:lpstr>Aharoni</vt:lpstr>
      <vt:lpstr>Arial</vt:lpstr>
      <vt:lpstr>Calibri</vt:lpstr>
      <vt:lpstr>Calibri Light</vt:lpstr>
      <vt:lpstr>Century Gothic</vt:lpstr>
      <vt:lpstr>Lao UI</vt:lpstr>
      <vt:lpstr>Palatino Linotype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Baam</cp:lastModifiedBy>
  <cp:revision>107</cp:revision>
  <dcterms:created xsi:type="dcterms:W3CDTF">2021-03-26T23:46:36Z</dcterms:created>
  <dcterms:modified xsi:type="dcterms:W3CDTF">2021-09-15T05:27:32Z</dcterms:modified>
</cp:coreProperties>
</file>